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74244-0BAC-48D0-B384-D5DA178C1CC9}" type="datetimeFigureOut">
              <a:rPr lang="en-US" smtClean="0"/>
              <a:t>05-Aug-26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B7189-4EE5-4660-988D-E75F5CB70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8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7C3A-45D7-4159-9D34-8BE1A01A5FAD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0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21DB6-CF81-44BD-92E4-C1D8AFDD5798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9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664B-5097-4E5F-835F-35D4ED1CA191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21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C9DC-94F8-434A-8A3F-627B531F0ECC}" type="datetime1">
              <a:rPr lang="en-US" smtClean="0"/>
              <a:t>05-Aug-26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023D6-30E8-45F2-B248-F0DFF4662DC8}" type="datetime1">
              <a:rPr lang="en-US" smtClean="0"/>
              <a:t>05-Aug-26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5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F522E-4BA2-4000-9B37-05C1047CC0C9}" type="datetime1">
              <a:rPr lang="en-US" smtClean="0"/>
              <a:t>05-Aug-26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4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F0B7-E9B6-40C5-90F4-8A6F66971D9A}" type="datetime1">
              <a:rPr lang="en-US" smtClean="0"/>
              <a:t>05-Aug-26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1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1849-7A3D-45D9-AF64-C43AE4213F76}" type="datetime1">
              <a:rPr lang="en-US" smtClean="0"/>
              <a:t>05-Aug-26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1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474-BEF6-45A4-9D53-07D881F03959}" type="datetime1">
              <a:rPr lang="en-US" smtClean="0"/>
              <a:t>05-Aug-26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F7555-70CE-4695-8EA5-8F0A6D580E75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72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2ED2-1111-4D84-9BAD-98914FAAC778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C6F8D9-5AE2-4E60-AA6D-D3192367C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3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4499D-4EFA-4013-9321-D97751CB26FE}" type="datetime1">
              <a:rPr lang="en-US" smtClean="0"/>
              <a:t>05-Aug-26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6061464"/>
            <a:ext cx="4114800" cy="796536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5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924A8A-82A1-4BA4-A5D5-EDB5EB8E1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BC4B502-628C-442C-BCA4-7E527E53CA75}"/>
              </a:ext>
            </a:extLst>
          </p:cNvPr>
          <p:cNvSpPr>
            <a:spLocks noGrp="1"/>
          </p:cNvSpPr>
          <p:nvPr/>
        </p:nvSpPr>
        <p:spPr>
          <a:xfrm>
            <a:off x="1597780" y="2686353"/>
            <a:ext cx="5304971" cy="28448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000" b="1" dirty="0">
                <a:solidFill>
                  <a:srgbClr val="232221"/>
                </a:solidFill>
                <a:latin typeface="+mn-lt"/>
              </a:rPr>
              <a:t>Title: …………………………………….... ……………………………………………..………….…………………………………….…………………….…………….....................................................................................................................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9E529BF-8699-45AF-8C3E-17E787E5A108}"/>
              </a:ext>
            </a:extLst>
          </p:cNvPr>
          <p:cNvSpPr>
            <a:spLocks noGrp="1"/>
          </p:cNvSpPr>
          <p:nvPr/>
        </p:nvSpPr>
        <p:spPr>
          <a:xfrm>
            <a:off x="2131181" y="5742820"/>
            <a:ext cx="4455885" cy="103051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br>
              <a:rPr lang="en-US" sz="2200" dirty="0">
                <a:solidFill>
                  <a:srgbClr val="232221"/>
                </a:solidFill>
                <a:latin typeface="+mn-lt"/>
              </a:rPr>
            </a:br>
            <a:r>
              <a:rPr lang="en-US" sz="2200" dirty="0">
                <a:solidFill>
                  <a:srgbClr val="232221"/>
                </a:solidFill>
                <a:latin typeface="+mn-lt"/>
              </a:rPr>
              <a:t>Author: ……………………………………………….…..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405751-44AA-4B6A-868D-04435F3FF702}"/>
              </a:ext>
            </a:extLst>
          </p:cNvPr>
          <p:cNvSpPr>
            <a:spLocks noGrp="1"/>
          </p:cNvSpPr>
          <p:nvPr/>
        </p:nvSpPr>
        <p:spPr>
          <a:xfrm>
            <a:off x="6669316" y="5621866"/>
            <a:ext cx="3391504" cy="111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i="1" dirty="0">
                <a:solidFill>
                  <a:srgbClr val="232221"/>
                </a:solidFill>
                <a:latin typeface="+mn-lt"/>
              </a:rPr>
              <a:t>Affiliation: ……………………………………………</a:t>
            </a:r>
            <a:endParaRPr lang="en-US" sz="1800" b="1" dirty="0">
              <a:solidFill>
                <a:srgbClr val="23222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831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1DD3C5-8F40-4D93-82EA-620B595FA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CE11A1-82B8-4BDE-8A65-EE172A341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9825"/>
            <a:ext cx="1219200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92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AC7FB13-258E-4300-8943-20CB58D4E04C}" vid="{2D587371-85FC-455C-8677-1373AD927E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Spring</Template>
  <TotalTime>200</TotalTime>
  <Words>11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Dilyana</dc:creator>
  <cp:lastModifiedBy>Violeta Borisova</cp:lastModifiedBy>
  <cp:revision>15</cp:revision>
  <dcterms:created xsi:type="dcterms:W3CDTF">2025-02-19T10:13:43Z</dcterms:created>
  <dcterms:modified xsi:type="dcterms:W3CDTF">2026-08-05T14:38:26Z</dcterms:modified>
</cp:coreProperties>
</file>